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74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Lato" panose="020F0502020204030203" pitchFamily="34" charset="0"/>
      <p:regular r:id="rId17"/>
      <p:bold r:id="rId18"/>
      <p:italic r:id="rId19"/>
    </p:embeddedFont>
    <p:embeddedFont>
      <p:font typeface="Lato Black" panose="020F0502020204030203" pitchFamily="34" charset="0"/>
      <p:bold r:id="rId20"/>
      <p:boldItalic r:id="rId21"/>
    </p:embeddedFont>
    <p:embeddedFont>
      <p:font typeface="Trebuchet MS" panose="020B0603020202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6" name="Google Shape;33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5" name="Google Shape;34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1" name="Google Shape;35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7" name="Google Shape;3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9" name="Google Shape;36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5" name="Google Shape;37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1" name="Google Shape;38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7" name="Google Shape;38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1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pic>
        <p:nvPicPr>
          <p:cNvPr id="10" name="Google Shape;10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" name="Google Shape;12;p1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Body">
  <p:cSld name="CUSTOM_2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subTitle" idx="1"/>
          </p:nvPr>
        </p:nvSpPr>
        <p:spPr>
          <a:xfrm>
            <a:off x="503872" y="787525"/>
            <a:ext cx="38847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body" idx="2"/>
          </p:nvPr>
        </p:nvSpPr>
        <p:spPr>
          <a:xfrm>
            <a:off x="512875" y="1380050"/>
            <a:ext cx="8093100" cy="3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73" name="Google Shape;73;p2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5" name="Google Shape;75;p2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+ Caption">
  <p:cSld name="CUSTOM_2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ubTitle" idx="1"/>
          </p:nvPr>
        </p:nvSpPr>
        <p:spPr>
          <a:xfrm>
            <a:off x="503876" y="4245750"/>
            <a:ext cx="53844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body" idx="2"/>
          </p:nvPr>
        </p:nvSpPr>
        <p:spPr>
          <a:xfrm>
            <a:off x="512875" y="902725"/>
            <a:ext cx="8002500" cy="29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80" name="Google Shape;80;p2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">
  <p:cSld name="CUSTOM_2_1_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4"/>
          <p:cNvSpPr txBox="1">
            <a:spLocks noGrp="1"/>
          </p:cNvSpPr>
          <p:nvPr>
            <p:ph type="body" idx="1"/>
          </p:nvPr>
        </p:nvSpPr>
        <p:spPr>
          <a:xfrm>
            <a:off x="512875" y="293121"/>
            <a:ext cx="8002500" cy="4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85" name="Google Shape;85;p2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7" name="Google Shape;87;p2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CUSTOM_2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body" idx="1"/>
          </p:nvPr>
        </p:nvSpPr>
        <p:spPr>
          <a:xfrm>
            <a:off x="512875" y="1055125"/>
            <a:ext cx="8002500" cy="36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91" name="Google Shape;91;p2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3" name="Google Shape;93;p2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Top - Text Bottom">
  <p:cSld name="CUSTOM_2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6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96" name="Google Shape;96;p26"/>
          <p:cNvSpPr txBox="1">
            <a:spLocks noGrp="1"/>
          </p:cNvSpPr>
          <p:nvPr>
            <p:ph type="body" idx="1"/>
          </p:nvPr>
        </p:nvSpPr>
        <p:spPr>
          <a:xfrm>
            <a:off x="512875" y="2890075"/>
            <a:ext cx="80025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97" name="Google Shape;97;p2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9" name="Google Shape;99;p2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Text 1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2" name="Google Shape;102;p2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0A185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0A185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1" i="0" u="none" strike="noStrike" cap="none" dirty="0">
              <a:solidFill>
                <a:srgbClr val="0A185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Grey">
  <p:cSld name="TITLE_ONLY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8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5" name="Google Shape;105;p28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pic>
        <p:nvPicPr>
          <p:cNvPr id="106" name="Google Shape;106;p2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8" name="Google Shape;108;p2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09" name="Google Shape;109;p28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603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Grey">
  <p:cSld name="TITLE_ONLY_1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2" name="Google Shape;112;p29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pic>
        <p:nvPicPr>
          <p:cNvPr id="113" name="Google Shape;113;p2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5" name="Google Shape;115;p2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16" name="Google Shape;116;p29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765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Grey">
  <p:cSld name="TITLE_ONLY_1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0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pic>
        <p:nvPicPr>
          <p:cNvPr id="120" name="Google Shape;120;p3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3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2" name="Google Shape;122;p3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23" name="Google Shape;123;p30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482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India Ink">
  <p:cSld name="TITLE_ONLY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1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6" name="Google Shape;126;p31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pic>
        <p:nvPicPr>
          <p:cNvPr id="127" name="Google Shape;127;p3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3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9" name="Google Shape;129;p3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30" name="Google Shape;130;p31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6633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1" type="title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4969025"/>
            <a:ext cx="9144000" cy="17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4"/>
          <p:cNvSpPr txBox="1">
            <a:spLocks noGrp="1"/>
          </p:cNvSpPr>
          <p:nvPr>
            <p:ph type="title"/>
          </p:nvPr>
        </p:nvSpPr>
        <p:spPr>
          <a:xfrm>
            <a:off x="338275" y="19169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4"/>
          <p:cNvSpPr txBox="1">
            <a:spLocks noGrp="1"/>
          </p:cNvSpPr>
          <p:nvPr>
            <p:ph type="subTitle" idx="1"/>
          </p:nvPr>
        </p:nvSpPr>
        <p:spPr>
          <a:xfrm>
            <a:off x="339712" y="27506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7" name="Google Shape;17;p14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653016" y="909925"/>
            <a:ext cx="1260844" cy="3152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India Ink">
  <p:cSld name="TITLE_ONLY_1_1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3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4" name="Google Shape;134;p3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35" name="Google Shape;135;p32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6" name="Google Shape;136;p32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37" name="Google Shape;137;p32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02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India Ink">
  <p:cSld name="TITLE_ONLY_1_1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1" name="Google Shape;141;p3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42" name="Google Shape;142;p33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3" name="Google Shape;143;p33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44" name="Google Shape;144;p33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829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4"/>
          <p:cNvSpPr/>
          <p:nvPr/>
        </p:nvSpPr>
        <p:spPr>
          <a:xfrm>
            <a:off x="21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7" name="Google Shape;147;p34"/>
          <p:cNvSpPr txBox="1">
            <a:spLocks noGrp="1"/>
          </p:cNvSpPr>
          <p:nvPr>
            <p:ph type="title"/>
          </p:nvPr>
        </p:nvSpPr>
        <p:spPr>
          <a:xfrm>
            <a:off x="265500" y="11569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8" name="Google Shape;148;p3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000"/>
              <a:buNone/>
              <a:defRPr sz="2000" b="1">
                <a:solidFill>
                  <a:srgbClr val="1F1F5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9" name="Google Shape;14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0" name="Google Shape;150;p3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1" name="Google Shape;151;p3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1800"/>
              <a:buNone/>
              <a:defRPr b="1">
                <a:solidFill>
                  <a:srgbClr val="1F1F50"/>
                </a:solidFill>
              </a:defRPr>
            </a:lvl1pPr>
          </a:lstStyle>
          <a:p>
            <a:endParaRPr/>
          </a:p>
        </p:txBody>
      </p:sp>
      <p:pic>
        <p:nvPicPr>
          <p:cNvPr id="154" name="Google Shape;154;p3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6" name="Google Shape;156;p3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Jodhpur">
  <p:cSld name="CUSTOM_8">
    <p:bg>
      <p:bgPr>
        <a:solidFill>
          <a:srgbClr val="1B2E85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1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ndus">
  <p:cSld name="CUSTOM_10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1" i="0" u="none" strike="noStrike" cap="none" dirty="0">
              <a:solidFill>
                <a:srgbClr val="141414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1" type="title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3"/>
          <p:cNvSpPr txBox="1">
            <a:spLocks noGrp="1"/>
          </p:cNvSpPr>
          <p:nvPr>
            <p:ph type="title"/>
          </p:nvPr>
        </p:nvSpPr>
        <p:spPr>
          <a:xfrm>
            <a:off x="338275" y="19169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1"/>
          </p:nvPr>
        </p:nvSpPr>
        <p:spPr>
          <a:xfrm>
            <a:off x="339712" y="27506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7" name="Google Shape;167;p1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551438" y="509891"/>
            <a:ext cx="1356876" cy="339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8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70" name="Google Shape;170;p3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1" name="Google Shape;171;p3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172" name="Google Shape;172;p3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 with Message">
  <p:cSld name="TITLE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9"/>
          <p:cNvSpPr txBox="1">
            <a:spLocks noGrp="1"/>
          </p:cNvSpPr>
          <p:nvPr>
            <p:ph type="title"/>
          </p:nvPr>
        </p:nvSpPr>
        <p:spPr>
          <a:xfrm>
            <a:off x="338275" y="26027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 with Message + Signature">
  <p:cSld name="TITLE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0"/>
          <p:cNvSpPr txBox="1">
            <a:spLocks noGrp="1"/>
          </p:cNvSpPr>
          <p:nvPr>
            <p:ph type="title"/>
          </p:nvPr>
        </p:nvSpPr>
        <p:spPr>
          <a:xfrm>
            <a:off x="338275" y="26027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0"/>
          <p:cNvSpPr txBox="1">
            <a:spLocks noGrp="1"/>
          </p:cNvSpPr>
          <p:nvPr>
            <p:ph type="subTitle" idx="1"/>
          </p:nvPr>
        </p:nvSpPr>
        <p:spPr>
          <a:xfrm>
            <a:off x="349777" y="32840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 with Message">
  <p:cSld name="TITLE_1">
    <p:bg>
      <p:bgPr>
        <a:solidFill>
          <a:srgbClr val="1F1F50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5"/>
          <p:cNvSpPr txBox="1">
            <a:spLocks noGrp="1"/>
          </p:cNvSpPr>
          <p:nvPr>
            <p:ph type="title"/>
          </p:nvPr>
        </p:nvSpPr>
        <p:spPr>
          <a:xfrm>
            <a:off x="338275" y="26027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tatic Logo">
  <p:cSld name="TITLE_1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4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3619500" y="2095500"/>
            <a:ext cx="190500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Left - Text Right">
  <p:cSld name="CUSTOM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2" name="Google Shape;182;p4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83" name="Google Shape;183;p42"/>
          <p:cNvSpPr txBox="1">
            <a:spLocks noGrp="1"/>
          </p:cNvSpPr>
          <p:nvPr>
            <p:ph type="title"/>
          </p:nvPr>
        </p:nvSpPr>
        <p:spPr>
          <a:xfrm>
            <a:off x="3720884" y="229550"/>
            <a:ext cx="5283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84" name="Google Shape;184;p42"/>
          <p:cNvSpPr txBox="1">
            <a:spLocks noGrp="1"/>
          </p:cNvSpPr>
          <p:nvPr>
            <p:ph type="subTitle" idx="1"/>
          </p:nvPr>
        </p:nvSpPr>
        <p:spPr>
          <a:xfrm>
            <a:off x="3730147" y="787525"/>
            <a:ext cx="4151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42"/>
          <p:cNvSpPr txBox="1">
            <a:spLocks noGrp="1"/>
          </p:cNvSpPr>
          <p:nvPr>
            <p:ph type="body" idx="2"/>
          </p:nvPr>
        </p:nvSpPr>
        <p:spPr>
          <a:xfrm>
            <a:off x="3739151" y="1303850"/>
            <a:ext cx="51615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86" name="Google Shape;186;p4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Right - Text Left">
  <p:cSld name="CUSTOM_1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9" name="Google Shape;189;p4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90" name="Google Shape;190;p43"/>
          <p:cNvSpPr txBox="1">
            <a:spLocks noGrp="1"/>
          </p:cNvSpPr>
          <p:nvPr>
            <p:ph type="title"/>
          </p:nvPr>
        </p:nvSpPr>
        <p:spPr>
          <a:xfrm>
            <a:off x="494625" y="229550"/>
            <a:ext cx="4900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91" name="Google Shape;191;p43"/>
          <p:cNvSpPr txBox="1">
            <a:spLocks noGrp="1"/>
          </p:cNvSpPr>
          <p:nvPr>
            <p:ph type="subTitle" idx="1"/>
          </p:nvPr>
        </p:nvSpPr>
        <p:spPr>
          <a:xfrm>
            <a:off x="503875" y="787525"/>
            <a:ext cx="4891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43"/>
          <p:cNvSpPr txBox="1">
            <a:spLocks noGrp="1"/>
          </p:cNvSpPr>
          <p:nvPr>
            <p:ph type="body" idx="2"/>
          </p:nvPr>
        </p:nvSpPr>
        <p:spPr>
          <a:xfrm>
            <a:off x="512875" y="1456250"/>
            <a:ext cx="48318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93" name="Google Shape;193;p4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49090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CUSTOM_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4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96" name="Google Shape;196;p44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197" name="Google Shape;197;p4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44"/>
          <p:cNvSpPr txBox="1">
            <a:spLocks noGrp="1"/>
          </p:cNvSpPr>
          <p:nvPr>
            <p:ph type="body" idx="2"/>
          </p:nvPr>
        </p:nvSpPr>
        <p:spPr>
          <a:xfrm>
            <a:off x="49752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9" name="Google Shape;199;p4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0" name="Google Shape;200;p4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01" name="Google Shape;201;p44"/>
          <p:cNvSpPr txBox="1">
            <a:spLocks noGrp="1"/>
          </p:cNvSpPr>
          <p:nvPr>
            <p:ph type="subTitle" idx="3"/>
          </p:nvPr>
        </p:nvSpPr>
        <p:spPr>
          <a:xfrm>
            <a:off x="486165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44"/>
          <p:cNvSpPr txBox="1">
            <a:spLocks noGrp="1"/>
          </p:cNvSpPr>
          <p:nvPr>
            <p:ph type="body" idx="4"/>
          </p:nvPr>
        </p:nvSpPr>
        <p:spPr>
          <a:xfrm>
            <a:off x="486737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03" name="Google Shape;203;p4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CUSTOM_1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5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206" name="Google Shape;206;p45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07" name="Google Shape;207;p4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5"/>
          <p:cNvSpPr txBox="1">
            <a:spLocks noGrp="1"/>
          </p:cNvSpPr>
          <p:nvPr>
            <p:ph type="body" idx="2"/>
          </p:nvPr>
        </p:nvSpPr>
        <p:spPr>
          <a:xfrm>
            <a:off x="4952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9" name="Google Shape;209;p4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0" name="Google Shape;210;p4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11" name="Google Shape;211;p45"/>
          <p:cNvSpPr txBox="1">
            <a:spLocks noGrp="1"/>
          </p:cNvSpPr>
          <p:nvPr>
            <p:ph type="subTitle" idx="3"/>
          </p:nvPr>
        </p:nvSpPr>
        <p:spPr>
          <a:xfrm>
            <a:off x="6339775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45"/>
          <p:cNvSpPr txBox="1">
            <a:spLocks noGrp="1"/>
          </p:cNvSpPr>
          <p:nvPr>
            <p:ph type="body" idx="4"/>
          </p:nvPr>
        </p:nvSpPr>
        <p:spPr>
          <a:xfrm>
            <a:off x="6343200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3" name="Google Shape;213;p45"/>
          <p:cNvSpPr txBox="1">
            <a:spLocks noGrp="1"/>
          </p:cNvSpPr>
          <p:nvPr>
            <p:ph type="subTitle" idx="5"/>
          </p:nvPr>
        </p:nvSpPr>
        <p:spPr>
          <a:xfrm>
            <a:off x="34175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45"/>
          <p:cNvSpPr txBox="1">
            <a:spLocks noGrp="1"/>
          </p:cNvSpPr>
          <p:nvPr>
            <p:ph type="body" idx="6"/>
          </p:nvPr>
        </p:nvSpPr>
        <p:spPr>
          <a:xfrm>
            <a:off x="34209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15" name="Google Shape;215;p4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 with Images">
  <p:cSld name="CUSTOM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6"/>
          <p:cNvSpPr txBox="1">
            <a:spLocks noGrp="1"/>
          </p:cNvSpPr>
          <p:nvPr>
            <p:ph type="subTitle" idx="1"/>
          </p:nvPr>
        </p:nvSpPr>
        <p:spPr>
          <a:xfrm>
            <a:off x="122175" y="2491891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pic>
        <p:nvPicPr>
          <p:cNvPr id="218" name="Google Shape;218;p4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46"/>
          <p:cNvSpPr txBox="1">
            <a:spLocks noGrp="1"/>
          </p:cNvSpPr>
          <p:nvPr>
            <p:ph type="body" idx="2"/>
          </p:nvPr>
        </p:nvSpPr>
        <p:spPr>
          <a:xfrm>
            <a:off x="124300" y="2834552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0" name="Google Shape;220;p4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1" name="Google Shape;221;p4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22" name="Google Shape;222;p46"/>
          <p:cNvSpPr txBox="1">
            <a:spLocks noGrp="1"/>
          </p:cNvSpPr>
          <p:nvPr>
            <p:ph type="subTitle" idx="3"/>
          </p:nvPr>
        </p:nvSpPr>
        <p:spPr>
          <a:xfrm>
            <a:off x="92100" y="2112316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46"/>
          <p:cNvSpPr txBox="1">
            <a:spLocks noGrp="1"/>
          </p:cNvSpPr>
          <p:nvPr>
            <p:ph type="subTitle" idx="4"/>
          </p:nvPr>
        </p:nvSpPr>
        <p:spPr>
          <a:xfrm>
            <a:off x="3169538" y="2491928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46"/>
          <p:cNvSpPr txBox="1">
            <a:spLocks noGrp="1"/>
          </p:cNvSpPr>
          <p:nvPr>
            <p:ph type="body" idx="5"/>
          </p:nvPr>
        </p:nvSpPr>
        <p:spPr>
          <a:xfrm>
            <a:off x="3171667" y="2834578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5" name="Google Shape;225;p46"/>
          <p:cNvSpPr txBox="1">
            <a:spLocks noGrp="1"/>
          </p:cNvSpPr>
          <p:nvPr>
            <p:ph type="subTitle" idx="6"/>
          </p:nvPr>
        </p:nvSpPr>
        <p:spPr>
          <a:xfrm>
            <a:off x="3139463" y="2112353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46"/>
          <p:cNvSpPr txBox="1">
            <a:spLocks noGrp="1"/>
          </p:cNvSpPr>
          <p:nvPr>
            <p:ph type="subTitle" idx="7"/>
          </p:nvPr>
        </p:nvSpPr>
        <p:spPr>
          <a:xfrm>
            <a:off x="6246988" y="2471797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46"/>
          <p:cNvSpPr txBox="1">
            <a:spLocks noGrp="1"/>
          </p:cNvSpPr>
          <p:nvPr>
            <p:ph type="body" idx="8"/>
          </p:nvPr>
        </p:nvSpPr>
        <p:spPr>
          <a:xfrm>
            <a:off x="6249121" y="2820575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8" name="Google Shape;228;p46"/>
          <p:cNvSpPr txBox="1">
            <a:spLocks noGrp="1"/>
          </p:cNvSpPr>
          <p:nvPr>
            <p:ph type="subTitle" idx="9"/>
          </p:nvPr>
        </p:nvSpPr>
        <p:spPr>
          <a:xfrm>
            <a:off x="6216913" y="2092222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29" name="Google Shape;229;p4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Body">
  <p:cSld name="CUSTOM_2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7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232" name="Google Shape;232;p47"/>
          <p:cNvSpPr txBox="1">
            <a:spLocks noGrp="1"/>
          </p:cNvSpPr>
          <p:nvPr>
            <p:ph type="subTitle" idx="1"/>
          </p:nvPr>
        </p:nvSpPr>
        <p:spPr>
          <a:xfrm>
            <a:off x="503872" y="787525"/>
            <a:ext cx="38847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47"/>
          <p:cNvSpPr txBox="1">
            <a:spLocks noGrp="1"/>
          </p:cNvSpPr>
          <p:nvPr>
            <p:ph type="body" idx="2"/>
          </p:nvPr>
        </p:nvSpPr>
        <p:spPr>
          <a:xfrm>
            <a:off x="512875" y="1380050"/>
            <a:ext cx="8093100" cy="3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34" name="Google Shape;234;p4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7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6" name="Google Shape;236;p4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37" name="Google Shape;237;p4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+ Caption">
  <p:cSld name="CUSTOM_2_1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8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240" name="Google Shape;240;p48"/>
          <p:cNvSpPr txBox="1">
            <a:spLocks noGrp="1"/>
          </p:cNvSpPr>
          <p:nvPr>
            <p:ph type="subTitle" idx="1"/>
          </p:nvPr>
        </p:nvSpPr>
        <p:spPr>
          <a:xfrm>
            <a:off x="503876" y="4245750"/>
            <a:ext cx="53844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241" name="Google Shape;241;p48"/>
          <p:cNvSpPr txBox="1">
            <a:spLocks noGrp="1"/>
          </p:cNvSpPr>
          <p:nvPr>
            <p:ph type="body" idx="2"/>
          </p:nvPr>
        </p:nvSpPr>
        <p:spPr>
          <a:xfrm>
            <a:off x="512875" y="902725"/>
            <a:ext cx="8002500" cy="29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42" name="Google Shape;242;p4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4" name="Google Shape;244;p4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45" name="Google Shape;245;p4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">
  <p:cSld name="CUSTOM_2_1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9"/>
          <p:cNvSpPr txBox="1">
            <a:spLocks noGrp="1"/>
          </p:cNvSpPr>
          <p:nvPr>
            <p:ph type="body" idx="1"/>
          </p:nvPr>
        </p:nvSpPr>
        <p:spPr>
          <a:xfrm>
            <a:off x="512875" y="293121"/>
            <a:ext cx="8002500" cy="4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48" name="Google Shape;248;p4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0" name="Google Shape;250;p4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51" name="Google Shape;251;p4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CUSTOM_2_1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0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254" name="Google Shape;254;p50"/>
          <p:cNvSpPr txBox="1">
            <a:spLocks noGrp="1"/>
          </p:cNvSpPr>
          <p:nvPr>
            <p:ph type="body" idx="1"/>
          </p:nvPr>
        </p:nvSpPr>
        <p:spPr>
          <a:xfrm>
            <a:off x="512875" y="1055125"/>
            <a:ext cx="8002500" cy="36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55" name="Google Shape;255;p5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5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7" name="Google Shape;257;p5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58" name="Google Shape;258;p5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tatic Logo">
  <p:cSld name="TITLE_1_1_1">
    <p:bg>
      <p:bgPr>
        <a:solidFill>
          <a:srgbClr val="1F1F50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619500" y="2333625"/>
            <a:ext cx="190500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Top - Text Bottom">
  <p:cSld name="CUSTOM_2_1_1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1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261" name="Google Shape;261;p51"/>
          <p:cNvSpPr txBox="1">
            <a:spLocks noGrp="1"/>
          </p:cNvSpPr>
          <p:nvPr>
            <p:ph type="body" idx="1"/>
          </p:nvPr>
        </p:nvSpPr>
        <p:spPr>
          <a:xfrm>
            <a:off x="512875" y="2890075"/>
            <a:ext cx="80025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62" name="Google Shape;262;p5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4" name="Google Shape;264;p5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65" name="Google Shape;265;p5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Text 1" type="secHead">
  <p:cSld name="SECTION_HEADER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8" name="Google Shape;268;p5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0A185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0A185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1" i="0" u="none" strike="noStrike" cap="none" dirty="0">
              <a:solidFill>
                <a:srgbClr val="0A185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69" name="Google Shape;269;p5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Text 2">
  <p:cSld name="SECTION_HEADER_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2" name="Google Shape;272;p5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1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73" name="Google Shape;273;p5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 Frames 4">
  <p:cSld name="CUSTOM_12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5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Grey">
  <p:cSld name="TITLE_ONLY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5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8" name="Google Shape;278;p55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pic>
        <p:nvPicPr>
          <p:cNvPr id="279" name="Google Shape;279;p5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5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1" name="Google Shape;281;p5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82" name="Google Shape;282;p55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603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83" name="Google Shape;283;p5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Grey">
  <p:cSld name="TITLE_ONLY_1_1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6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6" name="Google Shape;286;p56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pic>
        <p:nvPicPr>
          <p:cNvPr id="287" name="Google Shape;287;p5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5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9" name="Google Shape;289;p5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90" name="Google Shape;290;p56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765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91" name="Google Shape;291;p5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Grey">
  <p:cSld name="TITLE_ONLY_1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7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4" name="Google Shape;294;p57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pic>
        <p:nvPicPr>
          <p:cNvPr id="295" name="Google Shape;295;p5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57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7" name="Google Shape;297;p5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98" name="Google Shape;298;p57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482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99" name="Google Shape;299;p5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India Ink">
  <p:cSld name="TITLE_ONLY_1_1_1_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5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5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03" name="Google Shape;303;p5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304" name="Google Shape;304;p58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05" name="Google Shape;305;p58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306" name="Google Shape;306;p58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829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307" name="Google Shape;307;p5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1800"/>
              <a:buNone/>
              <a:defRPr b="1">
                <a:solidFill>
                  <a:srgbClr val="1F1F50"/>
                </a:solidFill>
              </a:defRPr>
            </a:lvl1pPr>
          </a:lstStyle>
          <a:p>
            <a:endParaRPr/>
          </a:p>
        </p:txBody>
      </p:sp>
      <p:pic>
        <p:nvPicPr>
          <p:cNvPr id="310" name="Google Shape;310;p5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5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2" name="Google Shape;312;p5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13" name="Google Shape;313;p5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+ Footer">
  <p:cSld name="CAPTION_ONLY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6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6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7" name="Google Shape;317;p6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18" name="Google Shape;318;p6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Left - Text Right">
  <p:cSld name="CUSTOM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7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" name="Google Shape;25;p1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3720884" y="229550"/>
            <a:ext cx="5283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subTitle" idx="1"/>
          </p:nvPr>
        </p:nvSpPr>
        <p:spPr>
          <a:xfrm>
            <a:off x="3730147" y="787525"/>
            <a:ext cx="4151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body" idx="2"/>
          </p:nvPr>
        </p:nvSpPr>
        <p:spPr>
          <a:xfrm>
            <a:off x="3739151" y="1303850"/>
            <a:ext cx="51615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ndia Ink" type="blank">
  <p:cSld name="BLANK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1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21" name="Google Shape;321;p6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Jodhpur">
  <p:cSld name="CUSTOM_8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1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24" name="Google Shape;324;p6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asant">
  <p:cSld name="CUSTOM_9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1" i="0" u="none" strike="noStrike" cap="none" dirty="0">
              <a:solidFill>
                <a:srgbClr val="141414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27" name="Google Shape;327;p6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Kohl">
  <p:cSld name="CUSTOM_9_1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6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1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30" name="Google Shape;330;p6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ndus">
  <p:cSld name="CUSTOM_10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1" i="0" u="none" strike="noStrike" cap="none" dirty="0">
              <a:solidFill>
                <a:srgbClr val="141414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33" name="Google Shape;333;p6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Right - Text Left">
  <p:cSld name="CUSTOM_1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1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" name="Google Shape;32;p1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33" name="Google Shape;33;p18"/>
          <p:cNvSpPr txBox="1">
            <a:spLocks noGrp="1"/>
          </p:cNvSpPr>
          <p:nvPr>
            <p:ph type="title"/>
          </p:nvPr>
        </p:nvSpPr>
        <p:spPr>
          <a:xfrm>
            <a:off x="494625" y="229550"/>
            <a:ext cx="4900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subTitle" idx="1"/>
          </p:nvPr>
        </p:nvSpPr>
        <p:spPr>
          <a:xfrm>
            <a:off x="503875" y="787525"/>
            <a:ext cx="4891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2"/>
          </p:nvPr>
        </p:nvSpPr>
        <p:spPr>
          <a:xfrm>
            <a:off x="512875" y="1456250"/>
            <a:ext cx="48318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CUSTOM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39" name="Google Shape;39;p1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9"/>
          <p:cNvSpPr txBox="1">
            <a:spLocks noGrp="1"/>
          </p:cNvSpPr>
          <p:nvPr>
            <p:ph type="body" idx="2"/>
          </p:nvPr>
        </p:nvSpPr>
        <p:spPr>
          <a:xfrm>
            <a:off x="49752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" name="Google Shape;42;p1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43" name="Google Shape;43;p19"/>
          <p:cNvSpPr txBox="1">
            <a:spLocks noGrp="1"/>
          </p:cNvSpPr>
          <p:nvPr>
            <p:ph type="subTitle" idx="3"/>
          </p:nvPr>
        </p:nvSpPr>
        <p:spPr>
          <a:xfrm>
            <a:off x="486165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4"/>
          </p:nvPr>
        </p:nvSpPr>
        <p:spPr>
          <a:xfrm>
            <a:off x="486737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CUSTOM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48" name="Google Shape;48;p2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0"/>
          <p:cNvSpPr txBox="1">
            <a:spLocks noGrp="1"/>
          </p:cNvSpPr>
          <p:nvPr>
            <p:ph type="body" idx="2"/>
          </p:nvPr>
        </p:nvSpPr>
        <p:spPr>
          <a:xfrm>
            <a:off x="4952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2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1" name="Google Shape;51;p2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2" name="Google Shape;52;p20"/>
          <p:cNvSpPr txBox="1">
            <a:spLocks noGrp="1"/>
          </p:cNvSpPr>
          <p:nvPr>
            <p:ph type="subTitle" idx="3"/>
          </p:nvPr>
        </p:nvSpPr>
        <p:spPr>
          <a:xfrm>
            <a:off x="6339775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body" idx="4"/>
          </p:nvPr>
        </p:nvSpPr>
        <p:spPr>
          <a:xfrm>
            <a:off x="6343200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20"/>
          <p:cNvSpPr txBox="1">
            <a:spLocks noGrp="1"/>
          </p:cNvSpPr>
          <p:nvPr>
            <p:ph type="subTitle" idx="5"/>
          </p:nvPr>
        </p:nvSpPr>
        <p:spPr>
          <a:xfrm>
            <a:off x="34175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0"/>
          <p:cNvSpPr txBox="1">
            <a:spLocks noGrp="1"/>
          </p:cNvSpPr>
          <p:nvPr>
            <p:ph type="body" idx="6"/>
          </p:nvPr>
        </p:nvSpPr>
        <p:spPr>
          <a:xfrm>
            <a:off x="34209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 with Images">
  <p:cSld name="CUSTOM_1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1"/>
          <p:cNvSpPr txBox="1">
            <a:spLocks noGrp="1"/>
          </p:cNvSpPr>
          <p:nvPr>
            <p:ph type="subTitle" idx="1"/>
          </p:nvPr>
        </p:nvSpPr>
        <p:spPr>
          <a:xfrm>
            <a:off x="122175" y="2491891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pic>
        <p:nvPicPr>
          <p:cNvPr id="58" name="Google Shape;58;p2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21"/>
          <p:cNvSpPr txBox="1">
            <a:spLocks noGrp="1"/>
          </p:cNvSpPr>
          <p:nvPr>
            <p:ph type="body" idx="2"/>
          </p:nvPr>
        </p:nvSpPr>
        <p:spPr>
          <a:xfrm>
            <a:off x="124300" y="2834552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 dirty="0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1" name="Google Shape;61;p2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‹#›</a:t>
            </a:fld>
            <a:endParaRPr sz="900" b="0" i="0" u="none" strike="noStrike" cap="none" dirty="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62" name="Google Shape;62;p21"/>
          <p:cNvSpPr txBox="1">
            <a:spLocks noGrp="1"/>
          </p:cNvSpPr>
          <p:nvPr>
            <p:ph type="subTitle" idx="3"/>
          </p:nvPr>
        </p:nvSpPr>
        <p:spPr>
          <a:xfrm>
            <a:off x="92100" y="2112316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21"/>
          <p:cNvSpPr txBox="1">
            <a:spLocks noGrp="1"/>
          </p:cNvSpPr>
          <p:nvPr>
            <p:ph type="subTitle" idx="4"/>
          </p:nvPr>
        </p:nvSpPr>
        <p:spPr>
          <a:xfrm>
            <a:off x="3169538" y="2491928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body" idx="5"/>
          </p:nvPr>
        </p:nvSpPr>
        <p:spPr>
          <a:xfrm>
            <a:off x="3171667" y="2834578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subTitle" idx="6"/>
          </p:nvPr>
        </p:nvSpPr>
        <p:spPr>
          <a:xfrm>
            <a:off x="3139463" y="2112353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subTitle" idx="7"/>
          </p:nvPr>
        </p:nvSpPr>
        <p:spPr>
          <a:xfrm>
            <a:off x="6246988" y="2471797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body" idx="8"/>
          </p:nvPr>
        </p:nvSpPr>
        <p:spPr>
          <a:xfrm>
            <a:off x="6249121" y="2820575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21"/>
          <p:cNvSpPr txBox="1">
            <a:spLocks noGrp="1"/>
          </p:cNvSpPr>
          <p:nvPr>
            <p:ph type="subTitle" idx="9"/>
          </p:nvPr>
        </p:nvSpPr>
        <p:spPr>
          <a:xfrm>
            <a:off x="6216913" y="2092222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26" Type="http://schemas.openxmlformats.org/officeDocument/2006/relationships/slideLayout" Target="../slideLayouts/slideLayout51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slideLayout" Target="../slideLayouts/slideLayout50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29" Type="http://schemas.openxmlformats.org/officeDocument/2006/relationships/slideLayout" Target="../slideLayouts/slideLayout54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28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Relationship Id="rId27" Type="http://schemas.openxmlformats.org/officeDocument/2006/relationships/slideLayout" Target="../slideLayouts/slideLayout52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800"/>
              <a:buFont typeface="Lato Black" panose="020F0502020204030203"/>
              <a:buNone/>
              <a:defRPr sz="2800" b="0" i="0" u="none" strike="noStrike" cap="none">
                <a:solidFill>
                  <a:srgbClr val="1F1F50"/>
                </a:solidFill>
                <a:latin typeface="Lato Black" panose="020F0502020204030203"/>
                <a:ea typeface="Lato Black" panose="020F0502020204030203"/>
                <a:cs typeface="Lato Black" panose="020F0502020204030203"/>
                <a:sym typeface="Lato Black" panose="020F05020202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 panose="020F0502020204030203"/>
              <a:buChar char="●"/>
              <a:defRPr sz="18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●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●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800"/>
              <a:buFont typeface="Lato Black" panose="020F0502020204030203"/>
              <a:buNone/>
              <a:defRPr sz="2800" b="0" i="0" u="none" strike="noStrike" cap="none">
                <a:solidFill>
                  <a:srgbClr val="1F1F50"/>
                </a:solidFill>
                <a:latin typeface="Lato Black" panose="020F0502020204030203"/>
                <a:ea typeface="Lato Black" panose="020F0502020204030203"/>
                <a:cs typeface="Lato Black" panose="020F0502020204030203"/>
                <a:sym typeface="Lato Black" panose="020F05020202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63" name="Google Shape;163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 panose="020F0502020204030203"/>
              <a:buChar char="●"/>
              <a:defRPr sz="18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●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●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  <p:sldLayoutId id="2147483703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ackathon%202022.pptx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Thens18/Zeroday.git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"/>
          <p:cNvSpPr txBox="1">
            <a:spLocks noGrp="1"/>
          </p:cNvSpPr>
          <p:nvPr>
            <p:ph type="title"/>
          </p:nvPr>
        </p:nvSpPr>
        <p:spPr>
          <a:xfrm>
            <a:off x="0" y="1371600"/>
            <a:ext cx="914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900" u="sng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Bank of Baroda Hackathon - 2022                       </a:t>
            </a:r>
            <a:endParaRPr sz="2900" u="sng" dirty="0">
              <a:solidFill>
                <a:schemeClr val="lt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</p:txBody>
      </p:sp>
      <p:sp>
        <p:nvSpPr>
          <p:cNvPr id="339" name="Google Shape;339;p1"/>
          <p:cNvSpPr txBox="1"/>
          <p:nvPr/>
        </p:nvSpPr>
        <p:spPr>
          <a:xfrm>
            <a:off x="0" y="2161275"/>
            <a:ext cx="6192300" cy="627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GB" sz="2900" b="1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Your Team Name : </a:t>
            </a:r>
            <a:r>
              <a:rPr lang="en-US" altLang="en-GB" sz="2900" b="1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Zeroday</a:t>
            </a:r>
          </a:p>
        </p:txBody>
      </p:sp>
      <p:sp>
        <p:nvSpPr>
          <p:cNvPr id="340" name="Google Shape;340;p1"/>
          <p:cNvSpPr txBox="1"/>
          <p:nvPr/>
        </p:nvSpPr>
        <p:spPr>
          <a:xfrm>
            <a:off x="158562" y="2992499"/>
            <a:ext cx="4559100" cy="438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GB" sz="1700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Your team bio : VCET STUDENTS</a:t>
            </a:r>
            <a:endParaRPr sz="1700" i="0" u="none" strike="noStrike" cap="none" dirty="0">
              <a:solidFill>
                <a:schemeClr val="lt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GB" sz="1200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Date :14.08.2022</a:t>
            </a:r>
            <a:endParaRPr sz="1200" i="0" u="none" strike="noStrike" cap="none" dirty="0">
              <a:solidFill>
                <a:schemeClr val="lt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</p:txBody>
      </p:sp>
      <p:pic>
        <p:nvPicPr>
          <p:cNvPr id="341" name="Google Shape;341;p1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6807450" y="270350"/>
            <a:ext cx="2235228" cy="738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1"/>
          <p:cNvSpPr txBox="1"/>
          <p:nvPr/>
        </p:nvSpPr>
        <p:spPr>
          <a:xfrm>
            <a:off x="6807450" y="117575"/>
            <a:ext cx="238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Technology Partner</a:t>
            </a:r>
            <a:endParaRPr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"/>
          <p:cNvSpPr txBox="1">
            <a:spLocks noGrp="1"/>
          </p:cNvSpPr>
          <p:nvPr>
            <p:ph type="title"/>
          </p:nvPr>
        </p:nvSpPr>
        <p:spPr>
          <a:xfrm>
            <a:off x="4946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000"/>
              <a:t>Problem Statement?</a:t>
            </a:r>
            <a:endParaRPr sz="2000" dirty="0"/>
          </a:p>
        </p:txBody>
      </p:sp>
      <p:sp>
        <p:nvSpPr>
          <p:cNvPr id="348" name="Google Shape;348;p2"/>
          <p:cNvSpPr txBox="1"/>
          <p:nvPr/>
        </p:nvSpPr>
        <p:spPr>
          <a:xfrm>
            <a:off x="512375" y="1151300"/>
            <a:ext cx="82386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GB" sz="1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Why did </a:t>
            </a:r>
            <a:r>
              <a:rPr lang="en-GB" sz="1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Calibri" panose="020F0502020204030204" pitchFamily="34" charset="0"/>
                <a:ea typeface="Lato" panose="020F0502020204030203"/>
                <a:cs typeface="Calibri" panose="020F0502020204030204" pitchFamily="34" charset="0"/>
                <a:sym typeface="Lato" panose="020F0502020204030203"/>
              </a:rPr>
              <a:t>you</a:t>
            </a:r>
            <a:r>
              <a:rPr lang="en-GB" sz="1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decide to solve this Problem statement?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lang="en-GB" dirty="0">
              <a:solidFill>
                <a:srgbClr val="222222"/>
              </a:solidFill>
              <a:highlight>
                <a:srgbClr val="FFFFFF"/>
              </a:highlight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GB" sz="18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 pitchFamily="34" charset="0"/>
                <a:cs typeface="Lato" panose="020F0502020204030203" pitchFamily="34" charset="0"/>
                <a:sym typeface="Lato" panose="020F0502020204030203"/>
              </a:rPr>
              <a:t>We choose the </a:t>
            </a:r>
            <a:r>
              <a:rPr lang="en-IN" sz="1800" dirty="0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Alternate Authentication problem to implement the new user friendly environment . This problem is mostly important for the security field to improve the future technology.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n-IN" sz="1800" dirty="0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sz="1800" dirty="0">
                <a:latin typeface="+mj-lt"/>
                <a:ea typeface="Lato" panose="020F0502020204030203" pitchFamily="34" charset="0"/>
                <a:cs typeface="Lato" panose="020F0502020204030203" pitchFamily="34" charset="0"/>
                <a:sym typeface="Lato" panose="020F0502020204030203"/>
              </a:rPr>
              <a:t>It also help the users easy to access a secure field of a</a:t>
            </a:r>
            <a:r>
              <a:rPr lang="en-IN" sz="1800" dirty="0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uthentication. This Authentication is mostly used in banks to improve their security feature , it help the banks to verify the users in online </a:t>
            </a:r>
            <a:r>
              <a:rPr lang="en-IN" sz="1800" dirty="0">
                <a:latin typeface="+mj-lt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"/>
          <p:cNvSpPr txBox="1">
            <a:spLocks noGrp="1"/>
          </p:cNvSpPr>
          <p:nvPr>
            <p:ph type="title"/>
          </p:nvPr>
        </p:nvSpPr>
        <p:spPr>
          <a:xfrm>
            <a:off x="4946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000">
                <a:solidFill>
                  <a:srgbClr val="222222"/>
                </a:solidFill>
                <a:highlight>
                  <a:srgbClr val="FFFFFF"/>
                </a:highlight>
              </a:rPr>
              <a:t>User Segment &amp; Pain Points</a:t>
            </a:r>
            <a:endParaRPr sz="2000" dirty="0"/>
          </a:p>
        </p:txBody>
      </p:sp>
      <p:sp>
        <p:nvSpPr>
          <p:cNvPr id="354" name="Google Shape;354;p3"/>
          <p:cNvSpPr txBox="1"/>
          <p:nvPr/>
        </p:nvSpPr>
        <p:spPr>
          <a:xfrm>
            <a:off x="494629" y="1187876"/>
            <a:ext cx="82386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GB" sz="1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Which user /advertiser segment would be early adopter of your product &amp; why?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The most of the teen ages and elders adapt this producut .</a:t>
            </a:r>
            <a:r>
              <a:rPr lang="en-GB" sz="18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The majorty of the peoples are using the Online 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Authentication </a:t>
            </a:r>
            <a:r>
              <a:rPr lang="en-IN" sz="18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to reduce their time . 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Our new product help the online 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Authentication to improve the security features , more user friendly and reduce the time conception . </a:t>
            </a:r>
            <a:r>
              <a:rPr lang="en-IN" sz="1800" dirty="0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Our project is 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mostly help the people how using banking Authentication</a:t>
            </a:r>
            <a:r>
              <a:rPr lang="en-IN" sz="18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s . </a:t>
            </a:r>
            <a:endParaRPr sz="18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"/>
          <p:cNvSpPr txBox="1"/>
          <p:nvPr/>
        </p:nvSpPr>
        <p:spPr>
          <a:xfrm>
            <a:off x="362929" y="1280896"/>
            <a:ext cx="82386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GB" sz="1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What are the alternatives/competitive products for the problem you are solving?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To solve a problem we are using face </a:t>
            </a:r>
            <a:r>
              <a:rPr lang="en-IN" sz="1800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Authentication and voice Authentication </a:t>
            </a:r>
            <a:r>
              <a:rPr lang="en-IN" sz="1800" i="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Arial" panose="020B0604020202020204" pitchFamily="34" charset="0"/>
                <a:sym typeface="Lato" panose="020F0502020204030203"/>
              </a:rPr>
              <a:t>to </a:t>
            </a:r>
            <a:r>
              <a:rPr lang="en-IN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Arial" panose="020B0604020202020204" pitchFamily="34" charset="0"/>
                <a:sym typeface="Lato" panose="020F0502020204030203"/>
              </a:rPr>
              <a:t>make</a:t>
            </a:r>
            <a:r>
              <a:rPr lang="en-IN" sz="1800" i="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Arial" panose="020B0604020202020204" pitchFamily="34" charset="0"/>
                <a:sym typeface="Lato" panose="020F0502020204030203"/>
              </a:rPr>
              <a:t> the </a:t>
            </a:r>
            <a:r>
              <a:rPr lang="en-IN" sz="1800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Authentication</a:t>
            </a:r>
            <a:r>
              <a:rPr lang="en-IN" sz="18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  <a:ea typeface="Lato" panose="020F0502020204030203"/>
                <a:cs typeface="Arial" panose="020B0604020202020204" pitchFamily="34" charset="0"/>
                <a:sym typeface="Lato" panose="020F0502020204030203"/>
              </a:rPr>
              <a:t> more user friendly and efficient . 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The basic PIN and OTP 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Authentication are easily hack or  guess by th</a:t>
            </a:r>
            <a:r>
              <a:rPr lang="en-IN" sz="1800" dirty="0"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e hackers. But our real time a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uthentications are very difficult to crac</a:t>
            </a:r>
            <a:r>
              <a:rPr lang="en-IN" sz="1800" dirty="0"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k by hackers . We also adding the emergency protocol technology to help the users .</a:t>
            </a:r>
            <a:endParaRPr lang="en-GB" sz="18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GB" dirty="0"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	</a:t>
            </a:r>
            <a:endParaRPr lang="en-GB" dirty="0">
              <a:solidFill>
                <a:srgbClr val="222222"/>
              </a:solidFill>
              <a:highlight>
                <a:srgbClr val="FFFFFF"/>
              </a:highlight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360" name="Google Shape;360;p4"/>
          <p:cNvSpPr txBox="1">
            <a:spLocks noGrp="1"/>
          </p:cNvSpPr>
          <p:nvPr>
            <p:ph type="title"/>
          </p:nvPr>
        </p:nvSpPr>
        <p:spPr>
          <a:xfrm>
            <a:off x="3422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000"/>
              <a:t>Pre-Requisite</a:t>
            </a:r>
            <a:endParaRPr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"/>
          <p:cNvSpPr txBox="1">
            <a:spLocks noGrp="1"/>
          </p:cNvSpPr>
          <p:nvPr>
            <p:ph type="title"/>
          </p:nvPr>
        </p:nvSpPr>
        <p:spPr>
          <a:xfrm>
            <a:off x="4" y="81860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000">
                <a:solidFill>
                  <a:srgbClr val="4A4548"/>
                </a:solidFill>
                <a:highlight>
                  <a:srgbClr val="FFFFFF"/>
                </a:highlight>
              </a:rPr>
              <a:t>Azure tools or resources</a:t>
            </a:r>
            <a:endParaRPr sz="2000" dirty="0"/>
          </a:p>
        </p:txBody>
      </p:sp>
      <p:sp>
        <p:nvSpPr>
          <p:cNvPr id="366" name="Google Shape;366;p5"/>
          <p:cNvSpPr txBox="1">
            <a:spLocks noGrp="1"/>
          </p:cNvSpPr>
          <p:nvPr>
            <p:ph type="title"/>
          </p:nvPr>
        </p:nvSpPr>
        <p:spPr>
          <a:xfrm>
            <a:off x="4" y="1722009"/>
            <a:ext cx="8409806" cy="3421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1400" b="0" dirty="0">
                <a:solidFill>
                  <a:srgbClr val="4A4548"/>
                </a:solidFill>
                <a:highlight>
                  <a:srgbClr val="FFFFFF"/>
                </a:highlight>
              </a:rPr>
              <a:t>Azure tools or resources which are likely to be used by you for the prototype, if your idea gets selected</a:t>
            </a:r>
            <a:br>
              <a:rPr lang="en-GB" sz="14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b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sym typeface="Wingdings" panose="05000000000000000000" pitchFamily="2" charset="2"/>
              </a:rPr>
              <a:t> </a:t>
            </a:r>
            <a: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  <a:sym typeface="Wingdings" panose="05000000000000000000" pitchFamily="2" charset="2"/>
              </a:rPr>
              <a:t>We Build our product </a:t>
            </a:r>
            <a: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</a:rPr>
              <a:t>using Python , Flutter , SQl and JavaScript.</a:t>
            </a:r>
            <a:b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</a:rPr>
            </a:br>
            <a:b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</a:rPr>
            </a:br>
            <a: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  <a:sym typeface="Wingdings" panose="05000000000000000000" pitchFamily="2" charset="2"/>
              </a:rPr>
              <a:t> We deploy our  codes in Github to easy to access at any time.</a:t>
            </a:r>
            <a:b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  <a:sym typeface="Wingdings" panose="05000000000000000000" pitchFamily="2" charset="2"/>
              </a:rPr>
            </a:br>
            <a:b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  <a:sym typeface="Wingdings" panose="05000000000000000000" pitchFamily="2" charset="2"/>
              </a:rPr>
            </a:br>
            <a: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  <a:sym typeface="Wingdings" panose="05000000000000000000" pitchFamily="2" charset="2"/>
              </a:rPr>
              <a:t> It also support the end-to-end </a:t>
            </a:r>
            <a:r>
              <a:rPr lang="en-IN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  <a:sym typeface="Wingdings" panose="05000000000000000000" pitchFamily="2" charset="2"/>
              </a:rPr>
              <a:t>protocol</a:t>
            </a:r>
            <a: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  <a:sym typeface="Wingdings" panose="05000000000000000000" pitchFamily="2" charset="2"/>
              </a:rPr>
              <a:t> and we add a high level 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+mj-lt"/>
              </a:rPr>
              <a:t>encryption .</a:t>
            </a:r>
            <a:br>
              <a:rPr lang="en-IN" sz="1800" b="0" i="0" dirty="0">
                <a:solidFill>
                  <a:schemeClr val="tx1"/>
                </a:solidFill>
                <a:effectLst/>
                <a:latin typeface="+mj-lt"/>
              </a:rPr>
            </a:br>
            <a:br>
              <a:rPr lang="en-IN" sz="1800" b="0" i="0" dirty="0">
                <a:solidFill>
                  <a:schemeClr val="tx1"/>
                </a:solidFill>
                <a:effectLst/>
                <a:latin typeface="+mj-lt"/>
              </a:rPr>
            </a:br>
            <a:r>
              <a:rPr lang="en-IN" sz="1800" b="0" i="0" dirty="0">
                <a:solidFill>
                  <a:schemeClr val="tx1"/>
                </a:solidFill>
                <a:effectLst/>
                <a:latin typeface="+mj-lt"/>
                <a:sym typeface="Wingdings" panose="05000000000000000000" pitchFamily="2" charset="2"/>
              </a:rPr>
              <a:t> Our product  can also support in future AI technology’s.</a:t>
            </a:r>
            <a:b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</a:rPr>
            </a:br>
            <a:r>
              <a:rPr lang="en-GB" sz="18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</a:rPr>
              <a:t>	</a:t>
            </a:r>
            <a:br>
              <a:rPr lang="en-GB" sz="1400" b="0" dirty="0">
                <a:solidFill>
                  <a:srgbClr val="4A4548"/>
                </a:solidFill>
                <a:highlight>
                  <a:srgbClr val="FFFFFF"/>
                </a:highlight>
                <a:latin typeface="+mj-lt"/>
              </a:rPr>
            </a:br>
            <a:endParaRPr sz="1400" dirty="0">
              <a:latin typeface="+mj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"/>
          <p:cNvSpPr txBox="1">
            <a:spLocks noGrp="1"/>
          </p:cNvSpPr>
          <p:nvPr>
            <p:ph type="title"/>
          </p:nvPr>
        </p:nvSpPr>
        <p:spPr>
          <a:xfrm>
            <a:off x="4946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000" dirty="0"/>
              <a:t>Any Supporting Functional Documents</a:t>
            </a:r>
            <a:endParaRPr sz="2000" dirty="0"/>
          </a:p>
        </p:txBody>
      </p:sp>
      <p:sp>
        <p:nvSpPr>
          <p:cNvPr id="372" name="Google Shape;372;p6"/>
          <p:cNvSpPr txBox="1"/>
          <p:nvPr/>
        </p:nvSpPr>
        <p:spPr>
          <a:xfrm>
            <a:off x="-12192" y="1139108"/>
            <a:ext cx="8733229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         </a:t>
            </a:r>
            <a:r>
              <a:rPr lang="en-GB" sz="16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Present your solution, talk about methodology, architecture &amp; scalability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lang="en-GB" sz="1600" dirty="0">
              <a:solidFill>
                <a:srgbClr val="222222"/>
              </a:solidFill>
              <a:highlight>
                <a:srgbClr val="FFFFFF"/>
              </a:highlight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800" dirty="0"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We using the Face </a:t>
            </a:r>
            <a:r>
              <a:rPr lang="en-IN" sz="1800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Authentication and Voice Authentication technology in our product. The face Authentication is run by face morphin</a:t>
            </a:r>
            <a:r>
              <a:rPr lang="en-IN" sz="1800" dirty="0"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g technology and live environment scanning .In other hand the voice </a:t>
            </a:r>
            <a:r>
              <a:rPr lang="en-IN" sz="1800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Authentications are run by the frequency checker and word compassion technology . 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n-IN" sz="1800" i="0" dirty="0">
              <a:solidFill>
                <a:srgbClr val="000000"/>
              </a:solidFill>
              <a:effectLst/>
              <a:latin typeface="+mj-lt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sz="1800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We add the Face Authentication as First step of verification</a:t>
            </a:r>
            <a:r>
              <a:rPr lang="en-IN" sz="1800" dirty="0"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 and Voice 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Authentication as second step . We also add a new feature in Voice Authentication “</a:t>
            </a:r>
            <a:r>
              <a:rPr lang="en-IN" sz="1800" b="1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LOCKDOWN MODE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”. If the user in emergency situation it will automatically shutdown the app and sent notification to the bank.</a:t>
            </a:r>
            <a:endParaRPr lang="en-US" sz="1800" b="0" i="0" dirty="0">
              <a:solidFill>
                <a:srgbClr val="000000"/>
              </a:solidFill>
              <a:effectLst/>
              <a:latin typeface="+mj-lt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7"/>
          <p:cNvSpPr txBox="1">
            <a:spLocks noGrp="1"/>
          </p:cNvSpPr>
          <p:nvPr>
            <p:ph type="title"/>
          </p:nvPr>
        </p:nvSpPr>
        <p:spPr>
          <a:xfrm>
            <a:off x="4946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000">
                <a:solidFill>
                  <a:srgbClr val="222222"/>
                </a:solidFill>
                <a:highlight>
                  <a:srgbClr val="FFFFFF"/>
                </a:highlight>
              </a:rPr>
              <a:t>Key Differentiators &amp; Adoption Plan</a:t>
            </a:r>
            <a:endParaRPr sz="2000" dirty="0"/>
          </a:p>
        </p:txBody>
      </p:sp>
      <p:sp>
        <p:nvSpPr>
          <p:cNvPr id="378" name="Google Shape;378;p7"/>
          <p:cNvSpPr txBox="1"/>
          <p:nvPr/>
        </p:nvSpPr>
        <p:spPr>
          <a:xfrm>
            <a:off x="512375" y="1151300"/>
            <a:ext cx="82386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GB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How is your solution better than alternatives and how do you plan to build adoption?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lang="en-GB" dirty="0">
              <a:solidFill>
                <a:srgbClr val="222222"/>
              </a:solidFill>
              <a:highlight>
                <a:srgbClr val="FFFFFF"/>
              </a:highlight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The basic PIN and OTP 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Authentication are easily hack or  guess by th</a:t>
            </a:r>
            <a:r>
              <a:rPr lang="en-IN" sz="1800" dirty="0"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e hackers. But our real time a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uthentications are very difficult to crac</a:t>
            </a:r>
            <a:r>
              <a:rPr lang="en-IN" sz="1800" dirty="0">
                <a:latin typeface="+mj-lt"/>
                <a:ea typeface="Arial" panose="020B0604020202020204" pitchFamily="34" charset="0"/>
                <a:cs typeface="Arial" panose="020B0604020202020204" pitchFamily="34" charset="0"/>
              </a:rPr>
              <a:t>k by hackers .</a:t>
            </a:r>
            <a:r>
              <a:rPr lang="en-GB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 Our product is easy to adopt by the users we using the fast and secure  </a:t>
            </a:r>
            <a:r>
              <a:rPr lang="en-IN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protocol</a:t>
            </a:r>
            <a:r>
              <a:rPr lang="en-GB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 to improve our product . 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n-GB" sz="1800" dirty="0">
              <a:solidFill>
                <a:srgbClr val="222222"/>
              </a:solidFill>
              <a:highlight>
                <a:srgbClr val="FFFFFF"/>
              </a:highlight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T</a:t>
            </a:r>
            <a:r>
              <a:rPr lang="en-GB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his products are easily accepted by the smartphone users because it secure and others cannot have idea what they are doing.</a:t>
            </a:r>
            <a:endParaRPr lang="en-IN" sz="1800" dirty="0">
              <a:latin typeface="+mj-lt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lang="en-IN" sz="1600" b="0" i="0" u="none" strike="noStrike" cap="none" dirty="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8"/>
          <p:cNvSpPr txBox="1"/>
          <p:nvPr/>
        </p:nvSpPr>
        <p:spPr>
          <a:xfrm>
            <a:off x="0" y="0"/>
            <a:ext cx="920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GB" sz="2000" b="1" i="0" u="none" strike="noStrike" cap="none">
                <a:solidFill>
                  <a:srgbClr val="1F1F5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GitHub Repository Link &amp; </a:t>
            </a:r>
            <a:r>
              <a:rPr lang="en-GB" sz="2000" b="1" i="0" u="none" strike="noStrike" cap="none">
                <a:solidFill>
                  <a:srgbClr val="4A4548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supporting diagrams, screenshots, if any</a:t>
            </a:r>
            <a:endParaRPr sz="2000" b="1" i="0" u="none" strike="noStrike" cap="none" dirty="0">
              <a:solidFill>
                <a:srgbClr val="1F1F5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384" name="Google Shape;384;p8"/>
          <p:cNvSpPr txBox="1"/>
          <p:nvPr/>
        </p:nvSpPr>
        <p:spPr>
          <a:xfrm>
            <a:off x="126814" y="1044148"/>
            <a:ext cx="8903719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GB" sz="1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How far it can go</a:t>
            </a:r>
            <a:r>
              <a:rPr lang="en-GB" sz="18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?   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sz="18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Our product is base on the future technology because most of th</a:t>
            </a:r>
            <a:r>
              <a:rPr lang="en-IN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e tech giants are improving their  “AI” technology  . So our product is easy to adopt  in new future technology.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n-IN" sz="1800" dirty="0">
              <a:solidFill>
                <a:srgbClr val="222222"/>
              </a:solidFill>
              <a:highlight>
                <a:srgbClr val="FFFFFF"/>
              </a:highlight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GitHub :</a:t>
            </a:r>
            <a:r>
              <a:rPr lang="en-IN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  <a:hlinkClick r:id="rId3" action="ppaction://hlinkpres?slideindex=1&amp;slidetitle="/>
              </a:rPr>
              <a:t> </a:t>
            </a:r>
            <a:r>
              <a:rPr lang="en-IN" sz="18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  <a:hlinkClick r:id="rId4"/>
              </a:rPr>
              <a:t>https://github.com/Thens18/Zeroday.git</a:t>
            </a:r>
            <a:endParaRPr sz="18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"/>
          <p:cNvSpPr txBox="1">
            <a:spLocks noGrp="1"/>
          </p:cNvSpPr>
          <p:nvPr>
            <p:ph type="title"/>
          </p:nvPr>
        </p:nvSpPr>
        <p:spPr>
          <a:xfrm>
            <a:off x="338275" y="19169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3600" dirty="0"/>
              <a:t>Thank You</a:t>
            </a:r>
            <a:endParaRPr sz="3600" dirty="0"/>
          </a:p>
        </p:txBody>
      </p:sp>
      <p:sp>
        <p:nvSpPr>
          <p:cNvPr id="390" name="Google Shape;390;p9"/>
          <p:cNvSpPr txBox="1">
            <a:spLocks noGrp="1"/>
          </p:cNvSpPr>
          <p:nvPr>
            <p:ph type="subTitle" idx="1"/>
          </p:nvPr>
        </p:nvSpPr>
        <p:spPr>
          <a:xfrm>
            <a:off x="339712" y="2750625"/>
            <a:ext cx="8750892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-GB" sz="1500" dirty="0"/>
              <a:t>Team member</a:t>
            </a:r>
            <a:r>
              <a:rPr lang="en-US" altLang="en-GB" sz="1500" dirty="0"/>
              <a:t>s</a:t>
            </a:r>
            <a:r>
              <a:rPr lang="en-GB" sz="1500" dirty="0"/>
              <a:t> name : Thennavan , Shafiq Ahamed ,  Sudharsan , Saravanan </a:t>
            </a:r>
            <a:endParaRPr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I Template">
  <a:themeElements>
    <a:clrScheme name="Simple Light">
      <a:dk1>
        <a:srgbClr val="141414"/>
      </a:dk1>
      <a:lt1>
        <a:srgbClr val="FFFFFF"/>
      </a:lt1>
      <a:dk2>
        <a:srgbClr val="0A1852"/>
      </a:dk2>
      <a:lt2>
        <a:srgbClr val="B7B7B7"/>
      </a:lt2>
      <a:accent1>
        <a:srgbClr val="F7C35E"/>
      </a:accent1>
      <a:accent2>
        <a:srgbClr val="1B2E8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B2E8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 Template">
  <a:themeElements>
    <a:clrScheme name="Simple Light">
      <a:dk1>
        <a:srgbClr val="141414"/>
      </a:dk1>
      <a:lt1>
        <a:srgbClr val="FFFFFF"/>
      </a:lt1>
      <a:dk2>
        <a:srgbClr val="0A1852"/>
      </a:dk2>
      <a:lt2>
        <a:srgbClr val="B7B7B7"/>
      </a:lt2>
      <a:accent1>
        <a:srgbClr val="F7C35E"/>
      </a:accent1>
      <a:accent2>
        <a:srgbClr val="1B2E8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B2E8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633</Words>
  <Application>Microsoft Office PowerPoint</Application>
  <PresentationFormat>On-screen Show (16:9)</PresentationFormat>
  <Paragraphs>41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Trebuchet MS</vt:lpstr>
      <vt:lpstr>Calibri</vt:lpstr>
      <vt:lpstr>Lato</vt:lpstr>
      <vt:lpstr>Arial</vt:lpstr>
      <vt:lpstr>Lato Black</vt:lpstr>
      <vt:lpstr>TI Template</vt:lpstr>
      <vt:lpstr>TI Template</vt:lpstr>
      <vt:lpstr>Bank of Baroda Hackathon - 2022                       </vt:lpstr>
      <vt:lpstr>Problem Statement?</vt:lpstr>
      <vt:lpstr>User Segment &amp; Pain Points</vt:lpstr>
      <vt:lpstr>Pre-Requisite</vt:lpstr>
      <vt:lpstr>Azure tools or resources</vt:lpstr>
      <vt:lpstr>Any Supporting Functional Documents</vt:lpstr>
      <vt:lpstr>Key Differentiators &amp; Adoption Plan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of Baroda Hackathon - 2022</dc:title>
  <dc:creator>Admin</dc:creator>
  <cp:lastModifiedBy>Admin</cp:lastModifiedBy>
  <cp:revision>5</cp:revision>
  <dcterms:created xsi:type="dcterms:W3CDTF">2022-09-19T14:21:36Z</dcterms:created>
  <dcterms:modified xsi:type="dcterms:W3CDTF">2022-09-19T14:39:10Z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A781614124AA436299789EB57DDEB39D</vt:lpwstr>
  </property>
  <property fmtid="{D5CDD505-2E9C-101B-9397-08002B2CF9AE}" pid="3" name="KSOProductBuildVer">
    <vt:lpwstr>1033-11.2.0.11306</vt:lpwstr>
  </property>
</Properties>
</file>